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3" r:id="rId4"/>
    <p:sldId id="264" r:id="rId5"/>
    <p:sldId id="275" r:id="rId6"/>
    <p:sldId id="282" r:id="rId7"/>
    <p:sldId id="258" r:id="rId8"/>
    <p:sldId id="276" r:id="rId9"/>
    <p:sldId id="259" r:id="rId10"/>
    <p:sldId id="278" r:id="rId11"/>
    <p:sldId id="279" r:id="rId12"/>
    <p:sldId id="280" r:id="rId13"/>
    <p:sldId id="281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svps.ru/fsvps/foremployees/mercur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285751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ФГИС «Меркурий»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ГАШЕНИЯ ВСД</a:t>
            </a:r>
            <a:endParaRPr lang="ru-RU" dirty="0"/>
          </a:p>
        </p:txBody>
      </p:sp>
      <p:pic>
        <p:nvPicPr>
          <p:cNvPr id="4" name="Объект 3" descr="МЕРКУРИЙ (оформление ВСД) v5.3.9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697" y="1196752"/>
            <a:ext cx="7522605" cy="4929411"/>
          </a:xfrm>
        </p:spPr>
      </p:pic>
      <p:sp>
        <p:nvSpPr>
          <p:cNvPr id="5" name="Стрелка влево 4"/>
          <p:cNvSpPr/>
          <p:nvPr/>
        </p:nvSpPr>
        <p:spPr>
          <a:xfrm rot="780000">
            <a:off x="5867938" y="4281160"/>
            <a:ext cx="64807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2580000">
            <a:off x="4712450" y="1544519"/>
            <a:ext cx="45719" cy="7435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857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ГАШЕНИЯ ВСД</a:t>
            </a:r>
            <a:endParaRPr lang="ru-RU" dirty="0"/>
          </a:p>
        </p:txBody>
      </p:sp>
      <p:pic>
        <p:nvPicPr>
          <p:cNvPr id="4" name="Объект 3" descr="МЕРКУРИЙ (оформление ВСД) v5.3.9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96752"/>
            <a:ext cx="7522605" cy="5400600"/>
          </a:xfrm>
        </p:spPr>
      </p:pic>
      <p:sp>
        <p:nvSpPr>
          <p:cNvPr id="5" name="Стрелка вправо 4"/>
          <p:cNvSpPr/>
          <p:nvPr/>
        </p:nvSpPr>
        <p:spPr>
          <a:xfrm rot="-780000">
            <a:off x="2177736" y="2865454"/>
            <a:ext cx="611138" cy="91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612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ГАШЕНИЯ ВСД</a:t>
            </a:r>
            <a:endParaRPr lang="ru-RU" dirty="0"/>
          </a:p>
        </p:txBody>
      </p:sp>
      <p:pic>
        <p:nvPicPr>
          <p:cNvPr id="4" name="Объект 3" descr="МЕРКУРИЙ (оформление ВСД) v5.3.9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268760"/>
            <a:ext cx="8352927" cy="4968552"/>
          </a:xfrm>
        </p:spPr>
      </p:pic>
      <p:sp>
        <p:nvSpPr>
          <p:cNvPr id="5" name="Стрелка вправо 4"/>
          <p:cNvSpPr/>
          <p:nvPr/>
        </p:nvSpPr>
        <p:spPr>
          <a:xfrm rot="900000">
            <a:off x="6793496" y="3986884"/>
            <a:ext cx="9784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02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ГАШЕНИЯ ВСД</a:t>
            </a:r>
            <a:endParaRPr lang="ru-RU" dirty="0"/>
          </a:p>
        </p:txBody>
      </p:sp>
      <p:pic>
        <p:nvPicPr>
          <p:cNvPr id="4" name="Объект 3" descr="МЕРКУРИЙ (оформление ВСД) v5.3.9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340768"/>
            <a:ext cx="8064895" cy="4968552"/>
          </a:xfrm>
        </p:spPr>
      </p:pic>
      <p:sp>
        <p:nvSpPr>
          <p:cNvPr id="5" name="Стрелка вправо 4"/>
          <p:cNvSpPr/>
          <p:nvPr/>
        </p:nvSpPr>
        <p:spPr>
          <a:xfrm>
            <a:off x="2627784" y="5913276"/>
            <a:ext cx="9784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2535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572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Подробную информацию можно получить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ГБУ «Буинское РГВО»  по адресу: РТ, Буинский район, г. Буинск, Р. Люксембург, дом 83. Тел. 8(84374) 3-25-10. ; сот. 89274517642 – Зарипова Раиля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Ильдаровна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администратор по ведению электронной сертификации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643182"/>
            <a:ext cx="80105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857232"/>
            <a:ext cx="8643998" cy="572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основании Приказа Министерства сельского хозяйства Российской Федерации от 27.12.2016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589 "Об утверждении ветеринарных правил организации работы по оформлению ветеринарных сопроводительных документов, порядка оформления ветеринарных сопроводительных документов в электронной форме и порядка оформления ветеринарных сопроводительных документов на бумажных носителях";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Приказа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сельского хозяйства Российской Федерации от 18.12.2015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646 "Об утверждении Перечня продукции животного происхождения, на которую уполномоченные лица организаций, являющихся производителями подконтрольных товаров и (или) участниками оборота подконтрольных товаров, и индивидуальные предприниматели, являющиеся производителями подконтрольных товаров и (или) участниками оборота подконтрольных товаров, могут оформлять ветеринарные сопроводительные документы";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Приказа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сельского хозяйства Российской Федерации от 18.12.2015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647 "Об утверждении Перечня подконтрольных товаров, на которые могут проводить оформление ветеринарных сопроводительных документов аттестованные специалисты, не являющиеся уполномоченными лицами органов и учреждений, входящих в систему Государственной ветеринарной службы Российской Федерации";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Приказа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Министерства сельского хозяйства Российской Федерации от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18.12.2015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№ 648 « Об утверждении Перечня подконтрольных товаров, подлежащих сопровождению ветеринарными сопроводительными документами».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 июля 2018 года ветеринарные сертификаты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дают право реализации продукции животного происхождения, должны вестись в электронном виде через ФГИС Меркурий. 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Основное законодательство 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25" y="0"/>
            <a:ext cx="9334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97456"/>
            <a:ext cx="850112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Регистрация в системе Меркурий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регистрации в системе Меркурий и получения доступа необходимо предоставить в государственное ветеринарное объединение: 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-сведения об организации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-сведения о местах осуществления деятельности (производство, переработка, хранение, реализация),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-сведения об ответственных лицах, которые будут работать в системе. 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Шаблоны заявлений доступны на  официальном сайте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Россельхознадзора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http://www.fsvps.ru/fsvps/foremployees/mercury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pub_1074567 (4) - Microsoft Word (Сбой активации продукта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8101" y="-79306"/>
            <a:ext cx="9403903" cy="69373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Оформление заявок для выдачи </a:t>
            </a:r>
            <a:r>
              <a:rPr lang="ru-RU" dirty="0" err="1" smtClean="0"/>
              <a:t>всд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 rot="-1440000">
            <a:off x="1316035" y="5200360"/>
            <a:ext cx="5760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Россельхознадзор / Государственная информационная система в области ветеринарии — Яндекс.Браузе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84576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-1140000">
            <a:off x="1403648" y="5013176"/>
            <a:ext cx="576064" cy="720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0198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заявке на оформление ВСД заявитель указывает данные: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подконтрольном товаре, на который необходимо оформить ВСД;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цели оформления ВСД (оформление производственной партии, переход права собственности, перемещение);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транспортном средстве, используемом при перемещении;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 месте отправления и месте назначения, условиях перемещения.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получении товара в обязательном порядке должно проводиться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гашение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ВСД.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85860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ГАШЕНИЯ ВСД ХОЗЯЙСТВУЮЩИМИ СУБЪЕКТАМИ</a:t>
            </a:r>
            <a:endParaRPr lang="ru-RU" sz="5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7693"/>
            <a:ext cx="871543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получении товара в обязательном порядке должно проводиться «гашение» ВСД.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Право доступа «гашение сертификатов» предоставляется зарегистрированному пользователю, который является уполномоченным лицом организации, индивидуальным предпринимателем, физическим лицом, либо их представителем - получателем (приобретателем) подконтрольного товара, или уполномоченным лицом органа или учреждения, входящего в систему Государственной ветеринарной службы Российской Федерации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Гашение ВСД на транспортную партию подконтрольного товара, перемещаемого со сменой владельца (перевозчика) или без смены владельца (перевозчика), осуществляется в течение 1 рабочего дня после доставки и приемки подконтрольного товара в месте назначения зарегистрированным пользователем ФГИС с правом доступа "гашение сертификатов".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</TotalTime>
  <Words>373</Words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ФГИС «Меркурий»  </vt:lpstr>
      <vt:lpstr>Основное законодательство </vt:lpstr>
      <vt:lpstr>Слайд 3</vt:lpstr>
      <vt:lpstr>Слайд 4</vt:lpstr>
      <vt:lpstr>Слайд 5</vt:lpstr>
      <vt:lpstr>Оформление заявок для выдачи всд</vt:lpstr>
      <vt:lpstr>Слайд 7</vt:lpstr>
      <vt:lpstr>Слайд 8</vt:lpstr>
      <vt:lpstr>Слайд 9</vt:lpstr>
      <vt:lpstr>ОРГАНИЗАЦИЯ ГАШЕНИЯ ВСД</vt:lpstr>
      <vt:lpstr>ОРГАНИЗАЦИЯ ГАШЕНИЯ ВСД</vt:lpstr>
      <vt:lpstr>ОРГАНИЗАЦИЯ ГАШЕНИЯ ВСД</vt:lpstr>
      <vt:lpstr>ОРГАНИЗАЦИЯ ГАШЕНИЯ ВСД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Гузель</dc:creator>
  <cp:lastModifiedBy>Гузель</cp:lastModifiedBy>
  <cp:revision>11</cp:revision>
  <dcterms:created xsi:type="dcterms:W3CDTF">2018-05-07T10:57:49Z</dcterms:created>
  <dcterms:modified xsi:type="dcterms:W3CDTF">2018-05-08T09:46:25Z</dcterms:modified>
</cp:coreProperties>
</file>